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5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9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54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04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68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7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0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4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21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E1460-A5D9-442E-8FF4-E0FF3D5218F8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4214-8D74-4EF3-994A-F3C0C8428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5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4" y="-1"/>
            <a:ext cx="9296294" cy="69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6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4" y="0"/>
            <a:ext cx="9231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7"/>
            <a:ext cx="9324528" cy="69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6"/>
            <a:ext cx="9144000" cy="68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9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7"/>
            <a:ext cx="9157422" cy="6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9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6"/>
            <a:ext cx="9144000" cy="68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10037"/>
            <a:ext cx="9157422" cy="6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10037"/>
            <a:ext cx="9157422" cy="6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8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0"/>
            <a:ext cx="917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0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98" y="0"/>
            <a:ext cx="9244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8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454" cy="68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4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0"/>
            <a:ext cx="917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2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-1"/>
            <a:ext cx="9337950" cy="69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6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2" y="0"/>
            <a:ext cx="917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9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" y="27678"/>
            <a:ext cx="9123731" cy="68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1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288"/>
            <a:ext cx="9252520" cy="70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65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1" y="2882"/>
            <a:ext cx="9535038" cy="73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72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2"/>
            <a:ext cx="9144000" cy="6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1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2"/>
            <a:ext cx="9189958" cy="6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"/>
            <a:ext cx="9189958" cy="6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0" y="0"/>
            <a:ext cx="9203475" cy="68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5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0"/>
            <a:ext cx="924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0"/>
            <a:ext cx="924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0"/>
            <a:ext cx="924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0"/>
            <a:ext cx="924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4" y="0"/>
            <a:ext cx="9231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9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4" y="0"/>
            <a:ext cx="9368302" cy="69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151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0</Words>
  <Application>Microsoft Office PowerPoint</Application>
  <PresentationFormat>Экран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23</cp:revision>
  <dcterms:created xsi:type="dcterms:W3CDTF">2020-05-20T10:52:31Z</dcterms:created>
  <dcterms:modified xsi:type="dcterms:W3CDTF">2020-05-21T09:08:11Z</dcterms:modified>
</cp:coreProperties>
</file>